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551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620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47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01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78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026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547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07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289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72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5065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5E0C55-2732-4DA5-BEDD-EA73A5436506}" type="datetimeFigureOut">
              <a:rPr lang="ru-RU" smtClean="0"/>
              <a:t>01.07.2026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A6F14-5942-49DE-901E-32EB3FA9FD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45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72838" y="325088"/>
            <a:ext cx="107816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0" i="0" dirty="0" smtClean="0">
                <a:effectLst/>
                <a:latin typeface="+mj-lt"/>
              </a:rPr>
              <a:t/>
            </a:r>
            <a:br>
              <a:rPr lang="en-US" sz="1400" b="0" i="0" dirty="0" smtClean="0">
                <a:effectLst/>
                <a:latin typeface="+mj-lt"/>
              </a:rPr>
            </a:br>
            <a:endParaRPr lang="ru-RU" sz="1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31520" y="58847"/>
            <a:ext cx="112221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/>
              <a:t>Обнаруженные на территории района Щербинка брошенные, в том числе разукомплектованные, транспортные средства (далее – ТС), которые планируются к перемещению на специализированную стоянку для временного хранения по адресу: г. Москва, район Троицк, квартал 180, вблизи д. Яковлево: марка ГАЗ 31029, цвет светло-серый, ГРЗ У279СР777, брошено по адресу: г. Москва, район Щербинка, ул. Авиаторов, вблизи д. 3.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Справки по телефону: 8 (495) 620-20-00 (доб. 18310, 18311, 18312, 18365) (режим работы: понедельник-четверг 08.00-17.00, пятница 08.00-15.45).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5401" y="2599079"/>
            <a:ext cx="4505066" cy="2961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718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196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5</cp:revision>
  <dcterms:created xsi:type="dcterms:W3CDTF">2025-11-12T06:09:37Z</dcterms:created>
  <dcterms:modified xsi:type="dcterms:W3CDTF">2026-07-01T06:15:19Z</dcterms:modified>
</cp:coreProperties>
</file>